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DB9F-BF64-4EE5-ABD2-07EFE34127B5}" type="datetimeFigureOut">
              <a:rPr lang="ru-RU" smtClean="0"/>
              <a:pPr/>
              <a:t>вт 13.05.25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9E2E-B077-480B-B11A-E38F6EA896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6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 smtClean="0"/>
              <a:t>Муниципальное казенное общеобразовательное учреждение «</a:t>
            </a:r>
            <a:r>
              <a:rPr lang="ru-RU" sz="1600" dirty="0" err="1" smtClean="0"/>
              <a:t>Луковская</a:t>
            </a:r>
            <a:r>
              <a:rPr lang="ru-RU" sz="1600" dirty="0" smtClean="0"/>
              <a:t> средняя общеобразовательная школа»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Панкрушихинского</a:t>
            </a:r>
            <a:r>
              <a:rPr lang="ru-RU" sz="1600" smtClean="0"/>
              <a:t> </a:t>
            </a:r>
            <a:r>
              <a:rPr lang="ru-RU" sz="1600" smtClean="0"/>
              <a:t>района  </a:t>
            </a:r>
            <a:r>
              <a:rPr lang="ru-RU" sz="1600" dirty="0" smtClean="0"/>
              <a:t>Алтайского края.</a:t>
            </a:r>
            <a:br>
              <a:rPr lang="ru-RU" sz="1600" dirty="0" smtClean="0"/>
            </a:br>
            <a:r>
              <a:rPr lang="ru-RU" sz="4000" dirty="0" smtClean="0"/>
              <a:t>«Оборудование школьной столовой»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10159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90" r="7142" b="22034"/>
          <a:stretch>
            <a:fillRect/>
          </a:stretch>
        </p:blipFill>
        <p:spPr>
          <a:xfrm>
            <a:off x="457200" y="2428202"/>
            <a:ext cx="8229600" cy="34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Конвекционная печь с </a:t>
            </a:r>
            <a:r>
              <a:rPr lang="ru-RU" b="1" dirty="0" err="1"/>
              <a:t>пароувлажнением</a:t>
            </a:r>
            <a:endParaRPr lang="ru-RU" dirty="0"/>
          </a:p>
        </p:txBody>
      </p:sp>
      <p:pic>
        <p:nvPicPr>
          <p:cNvPr id="4" name="Объект 3" descr="C:\Users\1\AppData\Local\Microsoft\Windows\INetCache\Content.Word\IMG_20250512_1337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2745" y="999745"/>
            <a:ext cx="4706109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6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Тестомес электрический</a:t>
            </a:r>
            <a:endParaRPr lang="ru-RU" dirty="0"/>
          </a:p>
        </p:txBody>
      </p:sp>
      <p:pic>
        <p:nvPicPr>
          <p:cNvPr id="4" name="Объект 3" descr="C:\Users\1\AppData\Local\Microsoft\Windows\INetCache\Content.Word\IMG_20250512_1338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4644" y="809245"/>
            <a:ext cx="4477511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Зонт </a:t>
            </a:r>
            <a:r>
              <a:rPr lang="ru-RU" b="1" dirty="0" err="1"/>
              <a:t>пристенный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1\AppData\Local\Microsoft\Windows\INetCache\Content.Word\IMG_20250512_1339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419101"/>
            <a:ext cx="5029199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4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Котел пищеварочный электрический </a:t>
            </a:r>
            <a:endParaRPr lang="ru-RU" sz="4800" dirty="0"/>
          </a:p>
        </p:txBody>
      </p:sp>
      <p:pic>
        <p:nvPicPr>
          <p:cNvPr id="4" name="Объект 3" descr="C:\Users\1\AppData\Local\Microsoft\Windows\INetCache\Content.Word\IMG_20250512_1336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9445" y="885445"/>
            <a:ext cx="432511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8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Картофелеочистительная</a:t>
            </a:r>
            <a:r>
              <a:rPr lang="ru-RU" b="1" dirty="0"/>
              <a:t> машина</a:t>
            </a:r>
            <a:endParaRPr lang="ru-RU" sz="3600" dirty="0"/>
          </a:p>
        </p:txBody>
      </p:sp>
      <p:pic>
        <p:nvPicPr>
          <p:cNvPr id="4" name="Объект 3" descr="C:\Users\1\AppData\Local\Microsoft\Windows\INetCache\Content.Word\IMG_20250512_13364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8441" y="1190246"/>
            <a:ext cx="4706113" cy="6019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0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Машина кухонная овощерезательная</a:t>
            </a:r>
            <a:endParaRPr lang="ru-RU" dirty="0"/>
          </a:p>
        </p:txBody>
      </p:sp>
      <p:pic>
        <p:nvPicPr>
          <p:cNvPr id="4" name="Объект 3" descr="C:\Users\1\AppData\Local\Microsoft\Windows\INetCache\Content.Word\IMG_20250512_1337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2241" y="961645"/>
            <a:ext cx="4858513" cy="662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0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Электрическая </a:t>
            </a:r>
            <a:r>
              <a:rPr lang="ru-RU" b="1" dirty="0" err="1"/>
              <a:t>мясорубра</a:t>
            </a:r>
            <a:endParaRPr lang="ru-RU" dirty="0"/>
          </a:p>
        </p:txBody>
      </p:sp>
      <p:pic>
        <p:nvPicPr>
          <p:cNvPr id="4" name="Объект 3" descr="C:\Users\1\AppData\Local\Microsoft\Windows\INetCache\Content.Word\IMG_20250512_1337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8443" y="1190246"/>
            <a:ext cx="4629913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Шкафы холодильные</a:t>
            </a:r>
            <a:endParaRPr lang="ru-RU" dirty="0"/>
          </a:p>
        </p:txBody>
      </p:sp>
      <p:pic>
        <p:nvPicPr>
          <p:cNvPr id="4" name="Объект 3" descr="C:\Users\1\AppData\Local\Microsoft\Windows\INetCache\Content.Word\IMG_20250512_1337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600" y="1066801"/>
            <a:ext cx="4724399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9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Плита электрическая с жарочным шкафом</a:t>
            </a:r>
            <a:endParaRPr lang="ru-RU" dirty="0"/>
          </a:p>
        </p:txBody>
      </p:sp>
      <p:pic>
        <p:nvPicPr>
          <p:cNvPr id="6" name="Объект 5" descr="C:\Users\1\AppData\Local\Microsoft\Windows\INetCache\Content.Word\IMG_20250512_1337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2745" y="999747"/>
            <a:ext cx="4629909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3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>Шкаф </a:t>
            </a:r>
            <a:r>
              <a:rPr lang="ru-RU" sz="4400" b="1" dirty="0"/>
              <a:t>жарочный двухсекционный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1\AppData\Local\Microsoft\Windows\INetCache\Content.Word\IMG_20250512_1337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099" y="266705"/>
            <a:ext cx="5257801" cy="71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9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92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Мармит электрический кухонный универсальный</a:t>
            </a:r>
            <a:endParaRPr lang="ru-RU" dirty="0"/>
          </a:p>
        </p:txBody>
      </p:sp>
      <p:pic>
        <p:nvPicPr>
          <p:cNvPr id="4" name="Объект 3" descr="C:\Users\1\AppData\Local\Microsoft\Windows\INetCache\Content.Word\IMG_20250512_1338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35163"/>
            <a:ext cx="6705600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3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27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      Муниципальное казенное общеобразовательное учреждение «Луковская средняя общеобразовательная школа»  Панкрушихинского района  Алтайского края. «Оборудование школьной столовой» </vt:lpstr>
      <vt:lpstr>Котел пищеварочный электрический </vt:lpstr>
      <vt:lpstr>Картофелеочистительная машина</vt:lpstr>
      <vt:lpstr>Машина кухонная овощерезательная</vt:lpstr>
      <vt:lpstr>Электрическая мясорубра</vt:lpstr>
      <vt:lpstr>  Шкафы холодильные</vt:lpstr>
      <vt:lpstr>Плита электрическая с жарочным шкафом</vt:lpstr>
      <vt:lpstr> Шкаф жарочный двухсекционный </vt:lpstr>
      <vt:lpstr>Мармит электрический кухонный универсальный</vt:lpstr>
      <vt:lpstr>Конвекционная печь с пароувлажнением</vt:lpstr>
      <vt:lpstr>Тестомес электрический</vt:lpstr>
      <vt:lpstr>Зонт пристенный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IgaOks</dc:creator>
  <cp:lastModifiedBy>Пользователь</cp:lastModifiedBy>
  <cp:revision>69</cp:revision>
  <dcterms:created xsi:type="dcterms:W3CDTF">2016-04-10T21:25:24Z</dcterms:created>
  <dcterms:modified xsi:type="dcterms:W3CDTF">2025-05-13T13:52:09Z</dcterms:modified>
</cp:coreProperties>
</file>